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i="1" dirty="0" smtClean="0">
                <a:latin typeface="Bradley Hand ITC" panose="03070402050302030203" pitchFamily="66" charset="0"/>
              </a:rPr>
              <a:t>PORTUGAL</a:t>
            </a:r>
            <a:endParaRPr lang="en-US" sz="6000" b="1" i="1" dirty="0"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Gabriela </a:t>
            </a:r>
            <a:r>
              <a:rPr lang="en-US" dirty="0" err="1" smtClean="0"/>
              <a:t>Perković</a:t>
            </a:r>
            <a:r>
              <a:rPr lang="en-US" dirty="0" smtClean="0"/>
              <a:t> &amp; </a:t>
            </a:r>
            <a:r>
              <a:rPr lang="en-US" dirty="0" err="1" smtClean="0"/>
              <a:t>Cvita</a:t>
            </a:r>
            <a:r>
              <a:rPr lang="en-US" dirty="0" smtClean="0"/>
              <a:t> </a:t>
            </a:r>
            <a:r>
              <a:rPr lang="en-US" dirty="0" err="1" smtClean="0"/>
              <a:t>Skorić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6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putovanja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41725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Ujutro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krenuli</a:t>
            </a:r>
            <a:r>
              <a:rPr lang="en-US" dirty="0" smtClean="0"/>
              <a:t> s </a:t>
            </a:r>
            <a:r>
              <a:rPr lang="en-US" dirty="0" err="1" smtClean="0"/>
              <a:t>aerodroma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Splita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resjedali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u </a:t>
            </a:r>
            <a:r>
              <a:rPr lang="en-US" dirty="0" err="1" smtClean="0"/>
              <a:t>Zurichu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Navečer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stigli</a:t>
            </a:r>
            <a:r>
              <a:rPr lang="en-US" dirty="0" smtClean="0"/>
              <a:t> u Portugal, </a:t>
            </a:r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domaćini</a:t>
            </a:r>
            <a:r>
              <a:rPr lang="en-US" dirty="0" smtClean="0"/>
              <a:t> </a:t>
            </a:r>
            <a:r>
              <a:rPr lang="en-US" dirty="0" err="1" smtClean="0"/>
              <a:t>odveli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domovima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Nekima</a:t>
            </a:r>
            <a:r>
              <a:rPr lang="en-US" dirty="0" smtClean="0"/>
              <a:t> je </a:t>
            </a:r>
            <a:r>
              <a:rPr lang="en-US" dirty="0" err="1" smtClean="0"/>
              <a:t>ovo</a:t>
            </a:r>
            <a:r>
              <a:rPr lang="en-US" dirty="0" smtClean="0"/>
              <a:t> bio </a:t>
            </a:r>
            <a:r>
              <a:rPr lang="en-US" dirty="0" err="1" smtClean="0"/>
              <a:t>prvi</a:t>
            </a:r>
            <a:r>
              <a:rPr lang="en-US" dirty="0" smtClean="0"/>
              <a:t> let </a:t>
            </a:r>
            <a:r>
              <a:rPr lang="en-US" dirty="0" err="1" smtClean="0"/>
              <a:t>avionom</a:t>
            </a:r>
            <a:r>
              <a:rPr lang="en-US" dirty="0" smtClean="0"/>
              <a:t>, no </a:t>
            </a:r>
            <a:r>
              <a:rPr lang="en-US" dirty="0" err="1" smtClean="0"/>
              <a:t>sve</a:t>
            </a:r>
            <a:r>
              <a:rPr lang="en-US" dirty="0" smtClean="0"/>
              <a:t> je </a:t>
            </a:r>
            <a:r>
              <a:rPr lang="en-US" dirty="0" err="1" smtClean="0"/>
              <a:t>prošlo</a:t>
            </a:r>
            <a:r>
              <a:rPr lang="en-US" dirty="0" smtClean="0"/>
              <a:t> </a:t>
            </a:r>
            <a:r>
              <a:rPr lang="en-US" dirty="0" err="1" smtClean="0"/>
              <a:t>odlično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hrana</a:t>
            </a:r>
            <a:r>
              <a:rPr lang="en-US" dirty="0" smtClean="0"/>
              <a:t> je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ukusna</a:t>
            </a:r>
            <a:r>
              <a:rPr lang="en-US" dirty="0" smtClean="0"/>
              <a:t>.</a:t>
            </a:r>
          </a:p>
        </p:txBody>
      </p:sp>
      <p:pic>
        <p:nvPicPr>
          <p:cNvPr id="1028" name="Picture 4" descr="http://os-jsizgorica-si.skole.hr/upload/os-jsizgorica-si/images/newsimg/2066/Ima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6" y="3865945"/>
            <a:ext cx="4503960" cy="25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zurich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760" y="4141402"/>
            <a:ext cx="3389151" cy="22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portug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428" y="2785145"/>
            <a:ext cx="1647462" cy="36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4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24947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 </a:t>
            </a:r>
            <a:r>
              <a:rPr lang="en-US" dirty="0" err="1" smtClean="0"/>
              <a:t>školi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je </a:t>
            </a:r>
            <a:r>
              <a:rPr lang="en-US" dirty="0" err="1" smtClean="0"/>
              <a:t>dočekala</a:t>
            </a:r>
            <a:r>
              <a:rPr lang="en-US" dirty="0" smtClean="0"/>
              <a:t> </a:t>
            </a:r>
            <a:r>
              <a:rPr lang="en-US" dirty="0" err="1" smtClean="0"/>
              <a:t>priredba</a:t>
            </a:r>
            <a:r>
              <a:rPr lang="en-US" dirty="0" smtClean="0"/>
              <a:t> </a:t>
            </a:r>
            <a:r>
              <a:rPr lang="en-US" dirty="0" err="1" smtClean="0"/>
              <a:t>dobrodošlice</a:t>
            </a:r>
            <a:r>
              <a:rPr lang="en-US" dirty="0"/>
              <a:t> </a:t>
            </a:r>
            <a:r>
              <a:rPr lang="en-US" dirty="0" smtClean="0"/>
              <a:t>s </a:t>
            </a:r>
            <a:r>
              <a:rPr lang="en-US" dirty="0" err="1" smtClean="0"/>
              <a:t>okusima</a:t>
            </a:r>
            <a:r>
              <a:rPr lang="en-US" dirty="0" smtClean="0"/>
              <a:t> </a:t>
            </a:r>
            <a:r>
              <a:rPr lang="en-US" dirty="0" err="1" smtClean="0"/>
              <a:t>Portugala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priredbe</a:t>
            </a:r>
            <a:r>
              <a:rPr lang="en-US" dirty="0" smtClean="0"/>
              <a:t> </a:t>
            </a:r>
            <a:r>
              <a:rPr lang="en-US" dirty="0" err="1" smtClean="0"/>
              <a:t>posjetili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Park </a:t>
            </a:r>
            <a:r>
              <a:rPr lang="en-US" dirty="0" err="1" smtClean="0"/>
              <a:t>Prirode</a:t>
            </a:r>
            <a:r>
              <a:rPr lang="en-US" dirty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Apulii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Park </a:t>
            </a:r>
            <a:r>
              <a:rPr lang="en-US" dirty="0" err="1" smtClean="0"/>
              <a:t>Prirode</a:t>
            </a:r>
            <a:r>
              <a:rPr lang="en-US" dirty="0" smtClean="0"/>
              <a:t> je </a:t>
            </a:r>
            <a:r>
              <a:rPr lang="en-US" dirty="0" err="1" smtClean="0"/>
              <a:t>poseban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en-US" dirty="0" smtClean="0"/>
              <a:t> </a:t>
            </a:r>
            <a:r>
              <a:rPr lang="en-US" dirty="0" err="1" smtClean="0"/>
              <a:t>gdje</a:t>
            </a:r>
            <a:r>
              <a:rPr lang="en-US" dirty="0" smtClean="0"/>
              <a:t> se </a:t>
            </a:r>
            <a:r>
              <a:rPr lang="en-US" dirty="0" err="1" smtClean="0"/>
              <a:t>mješaju</a:t>
            </a:r>
            <a:r>
              <a:rPr lang="en-US" dirty="0" smtClean="0"/>
              <a:t> ocean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rijeka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Biljke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prilagođene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slanoj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slatkoj</a:t>
            </a:r>
            <a:r>
              <a:rPr lang="en-US" dirty="0" smtClean="0"/>
              <a:t> </a:t>
            </a:r>
            <a:r>
              <a:rPr lang="en-US" dirty="0" err="1" smtClean="0"/>
              <a:t>vodi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Na </a:t>
            </a:r>
            <a:r>
              <a:rPr lang="en-US" dirty="0" err="1" smtClean="0"/>
              <a:t>prelasku</a:t>
            </a:r>
            <a:r>
              <a:rPr lang="en-US" dirty="0" smtClean="0"/>
              <a:t> s </a:t>
            </a:r>
            <a:r>
              <a:rPr lang="en-US" dirty="0" err="1" smtClean="0"/>
              <a:t>ljeta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jesen</a:t>
            </a:r>
            <a:r>
              <a:rPr lang="en-US" dirty="0" smtClean="0"/>
              <a:t>, </a:t>
            </a:r>
            <a:r>
              <a:rPr lang="en-US" dirty="0" err="1" smtClean="0"/>
              <a:t>svakih</a:t>
            </a:r>
            <a:r>
              <a:rPr lang="en-US" dirty="0" smtClean="0"/>
              <a:t> </a:t>
            </a:r>
            <a:r>
              <a:rPr lang="en-US" dirty="0" err="1" smtClean="0"/>
              <a:t>šest</a:t>
            </a:r>
            <a:r>
              <a:rPr lang="en-US" dirty="0" smtClean="0"/>
              <a:t> sati </a:t>
            </a:r>
            <a:r>
              <a:rPr lang="en-US" dirty="0" err="1" smtClean="0"/>
              <a:t>izmjenjuje</a:t>
            </a:r>
            <a:r>
              <a:rPr lang="en-US" dirty="0" smtClean="0"/>
              <a:t> se </a:t>
            </a:r>
            <a:r>
              <a:rPr lang="en-US" dirty="0" err="1" smtClean="0"/>
              <a:t>plima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oseka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U </a:t>
            </a:r>
            <a:r>
              <a:rPr lang="en-US" dirty="0" err="1" smtClean="0"/>
              <a:t>Parku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100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ptica</a:t>
            </a:r>
            <a:r>
              <a:rPr lang="en-US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Večerali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u </a:t>
            </a:r>
            <a:r>
              <a:rPr lang="en-US" dirty="0" err="1" smtClean="0"/>
              <a:t>obližnjem</a:t>
            </a:r>
            <a:r>
              <a:rPr lang="en-US" dirty="0" smtClean="0"/>
              <a:t> </a:t>
            </a:r>
            <a:r>
              <a:rPr lang="en-US" dirty="0" err="1" smtClean="0"/>
              <a:t>restoranu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plaži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likovni rezultat za apulia portgal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18" y="3879367"/>
            <a:ext cx="4153453" cy="24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astel de 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5" y="4516339"/>
            <a:ext cx="2813094" cy="18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33336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Ujutro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razgledavali</a:t>
            </a:r>
            <a:r>
              <a:rPr lang="en-US" dirty="0" smtClean="0"/>
              <a:t> </a:t>
            </a:r>
            <a:r>
              <a:rPr lang="en-US" dirty="0" err="1" smtClean="0"/>
              <a:t>školu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U </a:t>
            </a:r>
            <a:r>
              <a:rPr lang="en-US" dirty="0" err="1" smtClean="0"/>
              <a:t>prizemlju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</a:t>
            </a:r>
            <a:r>
              <a:rPr lang="en-US" dirty="0" err="1" smtClean="0"/>
              <a:t>kuhinja</a:t>
            </a:r>
            <a:r>
              <a:rPr lang="en-US" dirty="0" smtClean="0"/>
              <a:t> s </a:t>
            </a:r>
            <a:r>
              <a:rPr lang="en-US" dirty="0" err="1" smtClean="0"/>
              <a:t>blagovaonicom</a:t>
            </a:r>
            <a:r>
              <a:rPr lang="en-US" dirty="0" smtClean="0"/>
              <a:t>, </a:t>
            </a:r>
            <a:r>
              <a:rPr lang="en-US" dirty="0" err="1" smtClean="0"/>
              <a:t>knjižara</a:t>
            </a:r>
            <a:r>
              <a:rPr lang="en-US" dirty="0" smtClean="0"/>
              <a:t>, </a:t>
            </a:r>
            <a:r>
              <a:rPr lang="en-US" dirty="0" err="1" smtClean="0"/>
              <a:t>zbornica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prostorija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</a:t>
            </a:r>
            <a:r>
              <a:rPr lang="en-US" dirty="0" err="1" smtClean="0"/>
              <a:t>priredbe</a:t>
            </a:r>
            <a:r>
              <a:rPr lang="en-US" dirty="0" smtClean="0"/>
              <a:t>. Na </a:t>
            </a:r>
            <a:r>
              <a:rPr lang="en-US" dirty="0" err="1" smtClean="0"/>
              <a:t>katu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učionice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knjižnica</a:t>
            </a:r>
            <a:r>
              <a:rPr lang="en-US" dirty="0" smtClean="0"/>
              <a:t>. U </a:t>
            </a:r>
            <a:r>
              <a:rPr lang="en-US" dirty="0" err="1" smtClean="0"/>
              <a:t>sklopu</a:t>
            </a:r>
            <a:r>
              <a:rPr lang="en-US" dirty="0" smtClean="0"/>
              <a:t> </a:t>
            </a:r>
            <a:r>
              <a:rPr lang="en-US" dirty="0" err="1" smtClean="0"/>
              <a:t>školskog</a:t>
            </a:r>
            <a:r>
              <a:rPr lang="en-US" dirty="0" smtClean="0"/>
              <a:t> </a:t>
            </a:r>
            <a:r>
              <a:rPr lang="en-US" dirty="0" err="1" smtClean="0"/>
              <a:t>dvorišta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 se </a:t>
            </a:r>
            <a:r>
              <a:rPr lang="en-US" dirty="0" err="1" smtClean="0"/>
              <a:t>sportska</a:t>
            </a:r>
            <a:r>
              <a:rPr lang="en-US" dirty="0" smtClean="0"/>
              <a:t> </a:t>
            </a:r>
            <a:r>
              <a:rPr lang="en-US" dirty="0" err="1" smtClean="0"/>
              <a:t>dvorana</a:t>
            </a:r>
            <a:r>
              <a:rPr lang="en-US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 </a:t>
            </a:r>
            <a:r>
              <a:rPr lang="en-US" dirty="0" err="1" smtClean="0"/>
              <a:t>popodnevnim</a:t>
            </a:r>
            <a:r>
              <a:rPr lang="en-US" dirty="0" smtClean="0"/>
              <a:t> </a:t>
            </a:r>
            <a:r>
              <a:rPr lang="en-US" dirty="0" err="1" smtClean="0"/>
              <a:t>satima</a:t>
            </a:r>
            <a:r>
              <a:rPr lang="en-US" dirty="0" smtClean="0"/>
              <a:t> </a:t>
            </a:r>
            <a:r>
              <a:rPr lang="en-US" dirty="0" err="1" smtClean="0"/>
              <a:t>obišli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grad </a:t>
            </a:r>
            <a:r>
              <a:rPr lang="en-US" dirty="0" err="1" smtClean="0"/>
              <a:t>Esposende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Slikovni rezultat za e scola basica de apulia portug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0" y="3948219"/>
            <a:ext cx="3581020" cy="23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e scola basica de apulia portuga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90" y="3939982"/>
            <a:ext cx="3196284" cy="23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likovni rezultat za esposend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46" y="4695568"/>
            <a:ext cx="3436079" cy="16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1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25325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Ujutro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otišli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rijeku</a:t>
            </a:r>
            <a:r>
              <a:rPr lang="en-US" dirty="0" smtClean="0"/>
              <a:t> </a:t>
            </a:r>
            <a:r>
              <a:rPr lang="en-US" dirty="0" err="1" smtClean="0"/>
              <a:t>Cavado</a:t>
            </a:r>
            <a:r>
              <a:rPr lang="en-US" dirty="0" smtClean="0"/>
              <a:t>, </a:t>
            </a:r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se </a:t>
            </a:r>
            <a:r>
              <a:rPr lang="en-US" dirty="0" err="1" smtClean="0"/>
              <a:t>prvi</a:t>
            </a:r>
            <a:r>
              <a:rPr lang="en-US" dirty="0" smtClean="0"/>
              <a:t> put </a:t>
            </a:r>
            <a:r>
              <a:rPr lang="en-US" dirty="0" err="1" smtClean="0"/>
              <a:t>vozili</a:t>
            </a:r>
            <a:r>
              <a:rPr lang="en-US" dirty="0" smtClean="0"/>
              <a:t> u </a:t>
            </a:r>
            <a:r>
              <a:rPr lang="en-US" dirty="0" err="1" smtClean="0"/>
              <a:t>kajaku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prelazili</a:t>
            </a:r>
            <a:r>
              <a:rPr lang="en-US" dirty="0" smtClean="0"/>
              <a:t> </a:t>
            </a:r>
            <a:r>
              <a:rPr lang="en-US" dirty="0" err="1" smtClean="0"/>
              <a:t>prepreke</a:t>
            </a:r>
            <a:r>
              <a:rPr lang="en-US" dirty="0" smtClean="0"/>
              <a:t> u </a:t>
            </a:r>
            <a:r>
              <a:rPr lang="en-US" dirty="0" err="1" smtClean="0"/>
              <a:t>adrenalinskom</a:t>
            </a:r>
            <a:r>
              <a:rPr lang="en-US" dirty="0" smtClean="0"/>
              <a:t> </a:t>
            </a:r>
            <a:r>
              <a:rPr lang="en-US" dirty="0" err="1" smtClean="0"/>
              <a:t>parku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Poslije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posjetili</a:t>
            </a:r>
            <a:r>
              <a:rPr lang="en-US" dirty="0" smtClean="0"/>
              <a:t> grad </a:t>
            </a:r>
            <a:r>
              <a:rPr lang="en-US" dirty="0" err="1" smtClean="0"/>
              <a:t>Viana</a:t>
            </a:r>
            <a:r>
              <a:rPr lang="en-US" dirty="0" smtClean="0"/>
              <a:t> do Castelo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Brdo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Luzie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Slikovni rezultat za viana do castel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0" y="2996925"/>
            <a:ext cx="4673014" cy="34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viana do castel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16" y="4245697"/>
            <a:ext cx="4867692" cy="216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8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0039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Cijeli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proveli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u </a:t>
            </a:r>
            <a:r>
              <a:rPr lang="en-US" dirty="0" err="1" smtClean="0"/>
              <a:t>gradu</a:t>
            </a:r>
            <a:r>
              <a:rPr lang="en-US" dirty="0" smtClean="0"/>
              <a:t> Porto.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Vozili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žićarom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brodom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rijeci</a:t>
            </a:r>
            <a:r>
              <a:rPr lang="en-US" dirty="0" smtClean="0"/>
              <a:t> Douro, </a:t>
            </a:r>
            <a:r>
              <a:rPr lang="en-US" dirty="0" err="1" smtClean="0"/>
              <a:t>ispod</a:t>
            </a:r>
            <a:r>
              <a:rPr lang="en-US" dirty="0" smtClean="0"/>
              <a:t> </a:t>
            </a:r>
            <a:r>
              <a:rPr lang="en-US" dirty="0" err="1" smtClean="0"/>
              <a:t>Šest</a:t>
            </a:r>
            <a:r>
              <a:rPr lang="en-US" dirty="0" smtClean="0"/>
              <a:t> </a:t>
            </a:r>
            <a:r>
              <a:rPr lang="en-US" dirty="0" err="1" smtClean="0"/>
              <a:t>Mostova</a:t>
            </a:r>
            <a:r>
              <a:rPr lang="en-US" dirty="0" smtClean="0"/>
              <a:t> Cruise.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Večerali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u Shopping </a:t>
            </a:r>
            <a:r>
              <a:rPr lang="en-US" dirty="0" err="1" smtClean="0"/>
              <a:t>Centru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122" name="Picture 2" descr="http://os-jsizgorica-si.skole.hr/upload/os-jsizgorica-si/images/newsimg/2066/Image/72479899_1514310838709164_6411701318917816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7" y="3615999"/>
            <a:ext cx="4566673" cy="25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7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8849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Posjetili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rheološko</a:t>
            </a:r>
            <a:r>
              <a:rPr lang="en-US" dirty="0" smtClean="0"/>
              <a:t> </a:t>
            </a:r>
            <a:r>
              <a:rPr lang="en-US" dirty="0" err="1" smtClean="0"/>
              <a:t>nalazište</a:t>
            </a:r>
            <a:r>
              <a:rPr lang="en-US" dirty="0" smtClean="0"/>
              <a:t> Sao Lourenco. </a:t>
            </a:r>
            <a:r>
              <a:rPr lang="en-US" dirty="0" err="1" smtClean="0"/>
              <a:t>Tamo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otkrili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prije</a:t>
            </a:r>
            <a:r>
              <a:rPr lang="en-US" dirty="0" smtClean="0"/>
              <a:t> </a:t>
            </a:r>
            <a:r>
              <a:rPr lang="en-US" dirty="0" err="1" smtClean="0"/>
              <a:t>živjelo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obišli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razgledali</a:t>
            </a:r>
            <a:r>
              <a:rPr lang="en-US" dirty="0" smtClean="0"/>
              <a:t> </a:t>
            </a:r>
            <a:r>
              <a:rPr lang="en-US" dirty="0" err="1" smtClean="0"/>
              <a:t>kućice</a:t>
            </a:r>
            <a:r>
              <a:rPr lang="en-US" dirty="0" smtClean="0"/>
              <a:t> u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živjeli</a:t>
            </a:r>
            <a:r>
              <a:rPr lang="en-US" dirty="0" smtClean="0"/>
              <a:t>. U </a:t>
            </a:r>
            <a:r>
              <a:rPr lang="en-US" dirty="0" err="1" smtClean="0"/>
              <a:t>svakoj</a:t>
            </a:r>
            <a:r>
              <a:rPr lang="en-US" dirty="0"/>
              <a:t> </a:t>
            </a:r>
            <a:r>
              <a:rPr lang="en-US" dirty="0" err="1" smtClean="0"/>
              <a:t>kućici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je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prostorija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Poslije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se </a:t>
            </a:r>
            <a:r>
              <a:rPr lang="en-US" dirty="0" err="1" smtClean="0"/>
              <a:t>vratili</a:t>
            </a:r>
            <a:r>
              <a:rPr lang="en-US" dirty="0" smtClean="0"/>
              <a:t> u </a:t>
            </a:r>
            <a:r>
              <a:rPr lang="en-US" dirty="0" err="1" smtClean="0"/>
              <a:t>školu</a:t>
            </a:r>
            <a:r>
              <a:rPr lang="en-US" dirty="0" smtClean="0"/>
              <a:t> </a:t>
            </a:r>
            <a:r>
              <a:rPr lang="en-US" dirty="0" err="1" smtClean="0"/>
              <a:t>gdje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</a:t>
            </a:r>
            <a:r>
              <a:rPr lang="en-US" dirty="0" err="1" smtClean="0"/>
              <a:t>nastavnici-domaćini</a:t>
            </a:r>
            <a:r>
              <a:rPr lang="en-US" dirty="0" smtClean="0"/>
              <a:t> </a:t>
            </a:r>
            <a:r>
              <a:rPr lang="en-US" dirty="0" err="1" smtClean="0"/>
              <a:t>organizirali</a:t>
            </a:r>
            <a:r>
              <a:rPr lang="en-US" dirty="0" smtClean="0"/>
              <a:t> escape room.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Navečer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imali</a:t>
            </a:r>
            <a:r>
              <a:rPr lang="en-US" dirty="0" smtClean="0"/>
              <a:t> </a:t>
            </a:r>
            <a:r>
              <a:rPr lang="en-US" dirty="0" err="1" smtClean="0"/>
              <a:t>oproštajnu</a:t>
            </a:r>
            <a:r>
              <a:rPr lang="en-US" dirty="0" smtClean="0"/>
              <a:t> </a:t>
            </a:r>
            <a:r>
              <a:rPr lang="en-US" dirty="0" err="1" smtClean="0"/>
              <a:t>večeru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nastavnicima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roditeljima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 descr="http://os-jsizgorica-si.skole.hr/upload/os-jsizgorica-si/images/newsimg/2066/Image/72041433_250627345856203_48414372966978027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0" y="3648950"/>
            <a:ext cx="4433958" cy="24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povratka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0039"/>
            <a:ext cx="10058400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 </a:t>
            </a:r>
            <a:r>
              <a:rPr lang="en-US" dirty="0" err="1" smtClean="0"/>
              <a:t>ranim</a:t>
            </a:r>
            <a:r>
              <a:rPr lang="en-US" dirty="0" smtClean="0"/>
              <a:t> </a:t>
            </a:r>
            <a:r>
              <a:rPr lang="en-US" dirty="0" err="1" smtClean="0"/>
              <a:t>jutarnjim</a:t>
            </a:r>
            <a:r>
              <a:rPr lang="en-US" dirty="0" smtClean="0"/>
              <a:t> </a:t>
            </a:r>
            <a:r>
              <a:rPr lang="en-US" dirty="0" err="1" smtClean="0"/>
              <a:t>satima</a:t>
            </a:r>
            <a:r>
              <a:rPr lang="en-US" dirty="0" smtClean="0"/>
              <a:t> </a:t>
            </a:r>
            <a:r>
              <a:rPr lang="en-US" dirty="0" err="1" smtClean="0"/>
              <a:t>krenuli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aerodrom</a:t>
            </a:r>
            <a:r>
              <a:rPr lang="en-US" dirty="0" smtClean="0"/>
              <a:t>. </a:t>
            </a:r>
            <a:r>
              <a:rPr lang="en-US" dirty="0" err="1" smtClean="0"/>
              <a:t>Pozdravili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se s </a:t>
            </a:r>
            <a:r>
              <a:rPr lang="en-US" dirty="0" err="1" smtClean="0"/>
              <a:t>domaćinima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zahvalili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gostoprimstvu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aerodromu</a:t>
            </a:r>
            <a:r>
              <a:rPr lang="en-US" dirty="0" smtClean="0"/>
              <a:t> u </a:t>
            </a:r>
            <a:r>
              <a:rPr lang="en-US" dirty="0" err="1" smtClean="0"/>
              <a:t>Splitu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dočekali</a:t>
            </a:r>
            <a:r>
              <a:rPr lang="en-US" dirty="0" smtClean="0"/>
              <a:t> </a:t>
            </a:r>
            <a:r>
              <a:rPr lang="en-US" dirty="0" err="1" smtClean="0"/>
              <a:t>naši</a:t>
            </a:r>
            <a:r>
              <a:rPr lang="en-US" dirty="0" smtClean="0"/>
              <a:t> </a:t>
            </a:r>
            <a:r>
              <a:rPr lang="en-US" dirty="0" err="1" smtClean="0"/>
              <a:t>uzbuđeni</a:t>
            </a:r>
            <a:r>
              <a:rPr lang="en-US" dirty="0" smtClean="0"/>
              <a:t> </a:t>
            </a:r>
            <a:r>
              <a:rPr lang="en-US" dirty="0" err="1" smtClean="0"/>
              <a:t>roditelji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 descr="http://os-jsizgorica-si.skole.hr/upload/os-jsizgorica-si/images/newsimg/2066/Image/72175094_452602315354090_4953110389173780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18201"/>
            <a:ext cx="5067636" cy="28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0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152</TotalTime>
  <Words>337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Century Gothic</vt:lpstr>
      <vt:lpstr>Garamond</vt:lpstr>
      <vt:lpstr>Savon</vt:lpstr>
      <vt:lpstr>PORTUGAL</vt:lpstr>
      <vt:lpstr>Dan putovanja</vt:lpstr>
      <vt:lpstr>1.dan</vt:lpstr>
      <vt:lpstr>2.dan</vt:lpstr>
      <vt:lpstr>3.dan</vt:lpstr>
      <vt:lpstr>4.dan</vt:lpstr>
      <vt:lpstr>5.dan</vt:lpstr>
      <vt:lpstr>Dan povratka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</dc:title>
  <dc:creator>Skoric</dc:creator>
  <cp:lastModifiedBy>Skoric</cp:lastModifiedBy>
  <cp:revision>15</cp:revision>
  <dcterms:created xsi:type="dcterms:W3CDTF">2019-12-06T12:37:57Z</dcterms:created>
  <dcterms:modified xsi:type="dcterms:W3CDTF">2019-12-06T15:10:37Z</dcterms:modified>
</cp:coreProperties>
</file>