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sr-Latn-R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12000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3135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6302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68910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167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3649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630370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036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32344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59058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92030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  <a:endParaRPr lang="sr-Latn-R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sr-Latn-R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22434-39F2-394A-A037-2AFD6B1884B0}" type="datetimeFigureOut">
              <a:rPr lang="sr-Latn-RS"/>
              <a:t>17.12.2018.</a:t>
            </a:fld>
            <a:endParaRPr lang="sr-Latn-RS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78FB4-B82F-5C43-8AEB-15C6D350E91C}" type="slidenum">
              <a:rPr lang="sr-Latn-RS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4722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253861"/>
            <a:ext cx="9144000" cy="1810061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BOŽIĆ</a:t>
            </a:r>
            <a:endParaRPr lang="sr-Latn-RS">
              <a:solidFill>
                <a:srgbClr val="FF0000"/>
              </a:solidFill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4560613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/>
              <a:t>Sara Jakšić</a:t>
            </a:r>
          </a:p>
          <a:p>
            <a:r>
              <a:rPr lang="en-US" sz="3600"/>
              <a:t>OŠ Jurja Šižgorić</a:t>
            </a:r>
          </a:p>
          <a:p>
            <a:r>
              <a:rPr lang="en-US" sz="3600"/>
              <a:t>5.a</a:t>
            </a:r>
            <a:endParaRPr lang="sr-Latn-RS" sz="3600"/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067" y="582730"/>
            <a:ext cx="3269252" cy="3649014"/>
          </a:xfrm>
          <a:prstGeom prst="rect">
            <a:avLst/>
          </a:prstGeom>
        </p:spPr>
      </p:pic>
      <p:pic>
        <p:nvPicPr>
          <p:cNvPr id="6" name="Slika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01" y="582730"/>
            <a:ext cx="3269252" cy="364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5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92D050"/>
                </a:solidFill>
              </a:rPr>
              <a:t>Što je zapravo Božić? </a:t>
            </a:r>
            <a:endParaRPr lang="sr-Latn-RS">
              <a:solidFill>
                <a:srgbClr val="92D05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Mnogi ljudi misle da je Božić zapravo darivanje,ali nisu u pravu. Božić je zapravo veselje, ljubav i druženje s obitelji.Zašto ljudi misle da je Božić darivanje? Što ti misliš o tome?Popričaj o toj temi sa svojim razredom i razrednicom. </a:t>
            </a:r>
          </a:p>
        </p:txBody>
      </p:sp>
    </p:spTree>
    <p:extLst>
      <p:ext uri="{BB962C8B-B14F-4D97-AF65-F5344CB8AC3E}">
        <p14:creationId xmlns:p14="http://schemas.microsoft.com/office/powerpoint/2010/main" val="2362139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B0F0"/>
                </a:solidFill>
              </a:rPr>
              <a:t>Ne budi pohlepan/pohlepna za Božić</a:t>
            </a:r>
            <a:endParaRPr lang="sr-Latn-RS">
              <a:solidFill>
                <a:srgbClr val="00B0F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Sigurno se svi pitate zašto nam roditelji kažu: ‘Sunce moje, ne trebaju ti čak tri poklona ovaj Božić.‘ Moraš i svoje roditelje shvatiti. Oni te uče da ne budeš pohlepan/pohlepna nego da imaš srce pokloniti nešto nekome.Ali i dalje je na ovom svijetu problem ta pohlepa. Što možeš učiniti? Objasni svoje mišljenje. </a:t>
            </a:r>
          </a:p>
        </p:txBody>
      </p:sp>
    </p:spTree>
    <p:extLst>
      <p:ext uri="{BB962C8B-B14F-4D97-AF65-F5344CB8AC3E}">
        <p14:creationId xmlns:p14="http://schemas.microsoft.com/office/powerpoint/2010/main" val="1126551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7030A0"/>
                </a:solidFill>
              </a:rPr>
              <a:t>Ne budi sebičan/sebična za Božić</a:t>
            </a:r>
            <a:endParaRPr lang="sr-Latn-RS">
              <a:solidFill>
                <a:srgbClr val="7030A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9329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Svi smo na Božić sebični, to je istina ovog svijeta. Samo tražimo stvari za sebe,a ne za druge. Katkad se moramo zapitati:’Trebali nam sve to?’. Moramo biti svjesni da postoji toliko ljudi koji nemaju ni hranu,a kamoli igračke. Zato ne smijemo biti sebični, već moramo poklanjati i dijeliti stvari koje nam NE trebaju. </a:t>
            </a:r>
            <a:endParaRPr lang="sr-Latn-RS" sz="3600"/>
          </a:p>
        </p:txBody>
      </p:sp>
    </p:spTree>
    <p:extLst>
      <p:ext uri="{BB962C8B-B14F-4D97-AF65-F5344CB8AC3E}">
        <p14:creationId xmlns:p14="http://schemas.microsoft.com/office/powerpoint/2010/main" val="31119941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Pitanja za tebe</a:t>
            </a:r>
            <a:endParaRPr lang="sr-Latn-RS">
              <a:solidFill>
                <a:schemeClr val="accent2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2184" y="158753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/>
              <a:t>Sada slijedi mali upitnik o tome kako ti provodiš Božić. Jesu li ti važniji darovi ili druženje s rodbinom? Jesi li pohlepan/pohlepna? Jesi li sebičan/ sebična? Upitnik je na sljedećem slajdu.  </a:t>
            </a:r>
          </a:p>
          <a:p>
            <a:pPr marL="0" indent="0">
              <a:buNone/>
            </a:pPr>
            <a:endParaRPr lang="en-US" sz="3600"/>
          </a:p>
          <a:p>
            <a:pPr marL="0" indent="0" algn="ctr">
              <a:buNone/>
            </a:pPr>
            <a:r>
              <a:rPr lang="en-US" sz="3600">
                <a:solidFill>
                  <a:schemeClr val="accent2"/>
                </a:solidFill>
              </a:rPr>
              <a:t>UŽIVAJ! </a:t>
            </a:r>
          </a:p>
        </p:txBody>
      </p:sp>
    </p:spTree>
    <p:extLst>
      <p:ext uri="{BB962C8B-B14F-4D97-AF65-F5344CB8AC3E}">
        <p14:creationId xmlns:p14="http://schemas.microsoft.com/office/powerpoint/2010/main" val="20374195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06297" y="1090577"/>
            <a:ext cx="6807405" cy="4691590"/>
          </a:xfrm>
        </p:spPr>
        <p:txBody>
          <a:bodyPr>
            <a:normAutofit/>
          </a:bodyPr>
          <a:lstStyle/>
          <a:p>
            <a:pPr marL="742950" indent="-742950">
              <a:buAutoNum type="arabicPeriod"/>
            </a:pPr>
            <a:r>
              <a:rPr lang="en-US" sz="3600"/>
              <a:t>S kime ćeš biti na Božić? </a:t>
            </a:r>
          </a:p>
          <a:p>
            <a:pPr marL="0" indent="0">
              <a:buNone/>
            </a:pPr>
            <a:r>
              <a:rPr lang="en-US" sz="3600"/>
              <a:t>2.    Kako ćeš isčekivati Božić? </a:t>
            </a:r>
          </a:p>
          <a:p>
            <a:pPr marL="742950" indent="-742950">
              <a:buAutoNum type="arabicPeriod" startAt="3"/>
            </a:pPr>
            <a:r>
              <a:rPr lang="en-US" sz="3600"/>
              <a:t>Hoćeš li nekome pomoći? </a:t>
            </a:r>
          </a:p>
          <a:p>
            <a:pPr marL="742950" indent="-742950">
              <a:buAutoNum type="arabicPeriod" startAt="3"/>
            </a:pPr>
            <a:r>
              <a:rPr lang="en-US" sz="3600"/>
              <a:t>Želiš li nešto dobiti za Božić? </a:t>
            </a:r>
          </a:p>
          <a:p>
            <a:pPr marL="742950" indent="-742950">
              <a:buAutoNum type="arabicPeriod" startAt="3"/>
            </a:pPr>
            <a:r>
              <a:rPr lang="en-US" sz="3600"/>
              <a:t>Koja ti je najveća želja za Božić? </a:t>
            </a:r>
          </a:p>
        </p:txBody>
      </p:sp>
      <p:pic>
        <p:nvPicPr>
          <p:cNvPr id="2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3702" y="829934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43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544875"/>
            <a:ext cx="10515600" cy="5632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6000"/>
          </a:p>
          <a:p>
            <a:pPr marL="0" indent="0" algn="ctr">
              <a:buNone/>
            </a:pPr>
            <a:r>
              <a:rPr lang="en-US" sz="6000" b="1">
                <a:solidFill>
                  <a:srgbClr val="FF0000"/>
                </a:solidFill>
              </a:rPr>
              <a:t>HVALA NA 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FF0000"/>
                </a:solidFill>
              </a:rPr>
              <a:t>PAŽNJI!</a:t>
            </a:r>
          </a:p>
          <a:p>
            <a:pPr marL="0" indent="0" algn="ctr">
              <a:buNone/>
            </a:pPr>
            <a:r>
              <a:rPr lang="en-US" sz="6000" b="1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4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36" y="2156029"/>
            <a:ext cx="3971196" cy="4020934"/>
          </a:xfrm>
          <a:prstGeom prst="rect">
            <a:avLst/>
          </a:prstGeom>
        </p:spPr>
      </p:pic>
      <p:pic>
        <p:nvPicPr>
          <p:cNvPr id="6" name="Slika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62" y="2156029"/>
            <a:ext cx="4062653" cy="402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4035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268</Words>
  <Application>Microsoft Office PowerPoint</Application>
  <PresentationFormat>Prilagođeno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Tema sustava Office</vt:lpstr>
      <vt:lpstr>BOŽIĆ</vt:lpstr>
      <vt:lpstr>Što je zapravo Božić? </vt:lpstr>
      <vt:lpstr>Ne budi pohlepan/pohlepna za Božić</vt:lpstr>
      <vt:lpstr>Ne budi sebičan/sebična za Božić</vt:lpstr>
      <vt:lpstr>Pitanja za tebe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BOŽIĆ</dc:title>
  <dc:creator>nastavnik</dc:creator>
  <cp:lastModifiedBy>nastavnik</cp:lastModifiedBy>
  <cp:revision>11</cp:revision>
  <dcterms:modified xsi:type="dcterms:W3CDTF">2018-12-17T12:05:04Z</dcterms:modified>
</cp:coreProperties>
</file>